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haroni" panose="02010803020104030203" pitchFamily="2" charset="-79"/>
      <p:bold r:id="rId14"/>
    </p:embeddedFont>
    <p:embeddedFont>
      <p:font typeface="Algerian" panose="04020705040A02060702" pitchFamily="82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dd8b598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dd8b598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d86abf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58d86abf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8d86abf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8d86abf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dd8b59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dd8b59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86abf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86abf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Google Shape;25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dt" idx="10"/>
          </p:nvPr>
        </p:nvSpPr>
        <p:spPr>
          <a:xfrm rot="5400000">
            <a:off x="10176279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ftr" idx="11"/>
          </p:nvPr>
        </p:nvSpPr>
        <p:spPr>
          <a:xfrm rot="5400000">
            <a:off x="8963575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0" name="Google Shape;140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1154956" y="5532683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1" name="Google Shape;151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9" name="Google Shape;159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9" name="Google Shape;169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8" name="Google Shape;178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9" name="Google Shape;179;p13"/>
          <p:cNvSpPr txBox="1"/>
          <p:nvPr/>
        </p:nvSpPr>
        <p:spPr>
          <a:xfrm>
            <a:off x="898295" y="603589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0" name="Google Shape;180;p13"/>
          <p:cNvSpPr txBox="1"/>
          <p:nvPr/>
        </p:nvSpPr>
        <p:spPr>
          <a:xfrm>
            <a:off x="9705137" y="261378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1945945" y="3686515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1154954" y="5014393"/>
            <a:ext cx="8825659" cy="101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body" idx="2"/>
          </p:nvPr>
        </p:nvSpPr>
        <p:spPr>
          <a:xfrm>
            <a:off x="1154954" y="3187261"/>
            <a:ext cx="3129168" cy="283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3"/>
          </p:nvPr>
        </p:nvSpPr>
        <p:spPr>
          <a:xfrm>
            <a:off x="4512721" y="2610999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"/>
          </p:nvPr>
        </p:nvSpPr>
        <p:spPr>
          <a:xfrm>
            <a:off x="4512721" y="3187261"/>
            <a:ext cx="3145380" cy="283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5"/>
          </p:nvPr>
        </p:nvSpPr>
        <p:spPr>
          <a:xfrm>
            <a:off x="7886701" y="2603500"/>
            <a:ext cx="315744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6"/>
          </p:nvPr>
        </p:nvSpPr>
        <p:spPr>
          <a:xfrm>
            <a:off x="7886700" y="3187261"/>
            <a:ext cx="3161029" cy="283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4" name="Google Shape;214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6"/>
          <p:cNvSpPr>
            <a:spLocks noGrp="1"/>
          </p:cNvSpPr>
          <p:nvPr>
            <p:ph type="pic" idx="2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20745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4"/>
          </p:nvPr>
        </p:nvSpPr>
        <p:spPr>
          <a:xfrm>
            <a:off x="4568865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16"/>
          <p:cNvSpPr>
            <a:spLocks noGrp="1"/>
          </p:cNvSpPr>
          <p:nvPr>
            <p:ph type="pic" idx="5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6"/>
          </p:nvPr>
        </p:nvSpPr>
        <p:spPr>
          <a:xfrm>
            <a:off x="4568865" y="5109107"/>
            <a:ext cx="3050438" cy="92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7"/>
          </p:nvPr>
        </p:nvSpPr>
        <p:spPr>
          <a:xfrm>
            <a:off x="7983434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6"/>
          <p:cNvSpPr>
            <a:spLocks noGrp="1"/>
          </p:cNvSpPr>
          <p:nvPr>
            <p:ph type="pic" idx="8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9"/>
          </p:nvPr>
        </p:nvSpPr>
        <p:spPr>
          <a:xfrm>
            <a:off x="7983434" y="5109107"/>
            <a:ext cx="3054127" cy="8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30" name="Google Shape;230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3" name="Google Shape;253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 rot="5400000">
            <a:off x="6925404" y="2957260"/>
            <a:ext cx="4729626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body" idx="1"/>
          </p:nvPr>
        </p:nvSpPr>
        <p:spPr>
          <a:xfrm rot="5400000">
            <a:off x="1913914" y="538470"/>
            <a:ext cx="4729627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6" name="Google Shape;56;p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"/>
          </p:nvPr>
        </p:nvSpPr>
        <p:spPr>
          <a:xfrm>
            <a:off x="1154954" y="3212326"/>
            <a:ext cx="4825158" cy="28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3"/>
          </p:nvPr>
        </p:nvSpPr>
        <p:spPr>
          <a:xfrm>
            <a:off x="6208711" y="2603499"/>
            <a:ext cx="4825160" cy="6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4"/>
          </p:nvPr>
        </p:nvSpPr>
        <p:spPr>
          <a:xfrm>
            <a:off x="6208712" y="3212327"/>
            <a:ext cx="4825159" cy="28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0" name="Google Shape;100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154955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>
            <a:spLocks noGrp="1"/>
          </p:cNvSpPr>
          <p:nvPr>
            <p:ph type="pic" idx="2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ctrTitle"/>
          </p:nvPr>
        </p:nvSpPr>
        <p:spPr>
          <a:xfrm>
            <a:off x="1154955" y="1304925"/>
            <a:ext cx="8825658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None/>
            </a:pP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                                     </a:t>
            </a:r>
            <a:r>
              <a:rPr lang="en-IN" sz="3000" b="1">
                <a:latin typeface="Georgia"/>
                <a:ea typeface="Georgia"/>
                <a:cs typeface="Georgia"/>
                <a:sym typeface="Georgia"/>
              </a:rPr>
              <a:t>Statement ::</a:t>
            </a:r>
            <a:br>
              <a:rPr lang="en-IN" sz="3000" b="1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portal for addrressal and solution for social issues</a:t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endParaRPr sz="2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subTitle" idx="1"/>
          </p:nvPr>
        </p:nvSpPr>
        <p:spPr>
          <a:xfrm>
            <a:off x="6095999" y="5305424"/>
            <a:ext cx="5229225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IN" sz="2300">
                <a:latin typeface="Algerian"/>
                <a:ea typeface="Algerian"/>
                <a:cs typeface="Algerian"/>
                <a:sym typeface="Algerian"/>
              </a:rPr>
              <a:t>TEAM NUMBER : 3</a:t>
            </a:r>
            <a:endParaRPr sz="23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FUTURE WORKS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AUTOMATE THE VERIFICATION BY AI AND DEEP LEARNING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IMPLEMENT COMPLAINT BOX FOR NOT SOLVED PROBLEMS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TO MAKE INVOLVE DIFFERENT ORGANISATIONS FOR SOLVING PROBLEMS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1154954" y="1319349"/>
            <a:ext cx="8761413" cy="7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haroni"/>
              <a:buNone/>
            </a:pPr>
            <a:r>
              <a:rPr lang="en-IN">
                <a:latin typeface="Aharoni"/>
                <a:ea typeface="Aharoni"/>
                <a:cs typeface="Aharoni"/>
                <a:sym typeface="Aharoni"/>
              </a:rPr>
              <a:t>THANK YOU </a:t>
            </a:r>
            <a:br>
              <a:rPr lang="en-IN">
                <a:latin typeface="Aharoni"/>
                <a:ea typeface="Aharoni"/>
                <a:cs typeface="Aharoni"/>
                <a:sym typeface="Aharoni"/>
              </a:rPr>
            </a:b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2782389" y="3866605"/>
            <a:ext cx="7133978" cy="256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DONE BY ::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Kannam .Shiva kumar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Vamsi .Agnihotram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Sumera Firdous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 :-</a:t>
            </a:r>
            <a:endParaRPr i="1"/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934758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We see many social problems in our daily life around us ,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eg: broken roads which needs repair , not glowing streetlights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etc.. Which are to be solved within a limited time ,but are not these days .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Even the complaints registered officially take a lot of time to get solved because of improper addrresal to correct ministry .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ABSTRACT:-</a:t>
            </a:r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381000" y="2466974"/>
            <a:ext cx="11477625" cy="422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 dirty="0"/>
              <a:t>The problems are first collected from victimized people through their post in our portal .. The post contains a form with their genuine details ( validation is done), the problem statement  attached with pictures and clips of the incident .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 dirty="0"/>
              <a:t>This information sent to the respective ministry (govt. or private) for obtaining the solution or physical response(</a:t>
            </a:r>
            <a:r>
              <a:rPr lang="en-IN" dirty="0" err="1"/>
              <a:t>servvice</a:t>
            </a:r>
            <a:r>
              <a:rPr lang="en-IN" dirty="0"/>
              <a:t>) .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 dirty="0"/>
              <a:t>If the problem is not solved for ages... It will be highlighted and posted in the social media for further processing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CASES TEXT :-</a:t>
            </a: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261258" y="2476500"/>
            <a:ext cx="11654972" cy="414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 dirty="0" err="1"/>
              <a:t>tion</a:t>
            </a:r>
            <a:r>
              <a:rPr lang="en-IN" sz="2000" b="1" i="1" dirty="0"/>
              <a:t> : </a:t>
            </a:r>
            <a:r>
              <a:rPr lang="en-IN" sz="2000" dirty="0"/>
              <a:t>a web application that collects social issues posted by people and analyse and post the issue to the </a:t>
            </a:r>
            <a:r>
              <a:rPr lang="en-IN" sz="2000" dirty="0" err="1"/>
              <a:t>repective</a:t>
            </a:r>
            <a:r>
              <a:rPr lang="en-IN" sz="2000" dirty="0"/>
              <a:t> </a:t>
            </a:r>
            <a:r>
              <a:rPr lang="en-IN" sz="2000" dirty="0" err="1"/>
              <a:t>ministeries</a:t>
            </a:r>
            <a:r>
              <a:rPr lang="en-IN" sz="2000" dirty="0"/>
              <a:t> .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 sz="2000" b="1" i="1" dirty="0"/>
              <a:t>Name:  </a:t>
            </a:r>
            <a:r>
              <a:rPr lang="en-IN" sz="2000" b="1" dirty="0">
                <a:latin typeface="Georgia"/>
                <a:ea typeface="Georgia"/>
                <a:cs typeface="Georgia"/>
                <a:sym typeface="Georgia"/>
              </a:rPr>
              <a:t>portal for </a:t>
            </a:r>
            <a:r>
              <a:rPr lang="en-IN" sz="2000" b="1" dirty="0" err="1">
                <a:latin typeface="Georgia"/>
                <a:ea typeface="Georgia"/>
                <a:cs typeface="Georgia"/>
                <a:sym typeface="Georgia"/>
              </a:rPr>
              <a:t>addrressal</a:t>
            </a:r>
            <a:r>
              <a:rPr lang="en-IN" sz="2000" b="1" dirty="0">
                <a:latin typeface="Georgia"/>
                <a:ea typeface="Georgia"/>
                <a:cs typeface="Georgia"/>
                <a:sym typeface="Georgia"/>
              </a:rPr>
              <a:t> and solution for social issues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buSzPts val="1600"/>
              <a:buNone/>
            </a:pP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Brief Description : a web application that collects social issues posted by people and </a:t>
            </a:r>
            <a:r>
              <a:rPr lang="en-US" sz="2000" b="1" dirty="0" err="1">
                <a:latin typeface="Georgia"/>
                <a:ea typeface="Georgia"/>
                <a:cs typeface="Georgia"/>
                <a:sym typeface="Georgia"/>
              </a:rPr>
              <a:t>analyse</a:t>
            </a: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 and post the issue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to the </a:t>
            </a:r>
            <a:r>
              <a:rPr lang="en-US" sz="2000" b="1" dirty="0" err="1">
                <a:latin typeface="Georgia"/>
                <a:ea typeface="Georgia"/>
                <a:cs typeface="Georgia"/>
                <a:sym typeface="Georgia"/>
              </a:rPr>
              <a:t>repective</a:t>
            </a: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 b="1" dirty="0" err="1">
                <a:latin typeface="Georgia"/>
                <a:ea typeface="Georgia"/>
                <a:cs typeface="Georgia"/>
                <a:sym typeface="Georgia"/>
              </a:rPr>
              <a:t>ministeries</a:t>
            </a: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 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n-US" sz="20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buSzPts val="1600"/>
              <a:buNone/>
            </a:pP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Actors : public , respective </a:t>
            </a:r>
            <a:r>
              <a:rPr lang="en-US" sz="2000" b="1" dirty="0" err="1">
                <a:latin typeface="Georgia"/>
                <a:ea typeface="Georgia"/>
                <a:cs typeface="Georgia"/>
                <a:sym typeface="Georgia"/>
              </a:rPr>
              <a:t>ministeries</a:t>
            </a:r>
            <a:endParaRPr lang="en-US" sz="20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n-US" sz="20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buSzPts val="1600"/>
              <a:buNone/>
            </a:pP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Alternate Flows : If the problem is not solved for ages... It will be highlighted and posted in the social media for further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r>
              <a:rPr lang="en-US" sz="2000" b="1" dirty="0">
                <a:latin typeface="Georgia"/>
                <a:ea typeface="Georgia"/>
                <a:cs typeface="Georgia"/>
                <a:sym typeface="Georgia"/>
              </a:rPr>
              <a:t>processing , including polls whether the problem is that vital or not or asking for helps from NGO’s and social service clubs, or to obtain a solution from people .</a:t>
            </a:r>
            <a:endParaRPr sz="2000" b="1" i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TECHNOLOGY STACK:-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17" cy="408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778129" y="314870"/>
            <a:ext cx="87615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 DIAGRAM:-</a:t>
            </a:r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00" cy="4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314875"/>
            <a:ext cx="11515425" cy="63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8" y="406950"/>
            <a:ext cx="11229025" cy="55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title"/>
          </p:nvPr>
        </p:nvSpPr>
        <p:spPr>
          <a:xfrm>
            <a:off x="950229" y="497545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RESULT</a:t>
            </a: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25" y="1494425"/>
            <a:ext cx="11116099" cy="53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AS WE KNOW GOVERNMENT NEGLECT IN SOLVING PROBLEMS IN OUR SOCIETY.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SO THE MAIN MOTTO HERE IS PRIVATIZE THE WORK SO THAT GOVERNMENT HAVE SOME PRESSURE FROM PEOPLE AND FROM NGOS THAT MAKES PROBLEM SOLVE.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Widescreen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Aharoni</vt:lpstr>
      <vt:lpstr>Arial</vt:lpstr>
      <vt:lpstr>Georgia</vt:lpstr>
      <vt:lpstr>Century Gothic</vt:lpstr>
      <vt:lpstr>Algerian</vt:lpstr>
      <vt:lpstr>Comic Sans MS</vt:lpstr>
      <vt:lpstr>Noto Sans Symbols</vt:lpstr>
      <vt:lpstr>Ion Boardroom</vt:lpstr>
      <vt:lpstr>                                       Statement ::  portal for addrressal and solution for social issues  </vt:lpstr>
      <vt:lpstr>ABSTRACT :-</vt:lpstr>
      <vt:lpstr>ABSTRACT:-</vt:lpstr>
      <vt:lpstr>USE CASES TEXT :-</vt:lpstr>
      <vt:lpstr>TECHNOLOGY STACK:-</vt:lpstr>
      <vt:lpstr>USE CASE DIAGRAM:-</vt:lpstr>
      <vt:lpstr>PowerPoint Presentation</vt:lpstr>
      <vt:lpstr>RESULT</vt:lpstr>
      <vt:lpstr>conclusion</vt:lpstr>
      <vt:lpstr>FUTURE WORKS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Statement ::  portal for addrressal and solution for social issues  </dc:title>
  <cp:lastModifiedBy>Dr Nitin Pandey</cp:lastModifiedBy>
  <cp:revision>1</cp:revision>
  <dcterms:modified xsi:type="dcterms:W3CDTF">2019-04-26T06:03:21Z</dcterms:modified>
</cp:coreProperties>
</file>